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72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9102-EC61-7972-7E4E-5F94BD79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F68F4-BB5D-11A7-033F-546C23E95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A2A06-88FE-AAAC-4736-7D791780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C591-BBDA-F789-1398-AE6B0AFA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48CB0-0D29-B75F-8E8F-7FB837D5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1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8FAB-8056-9342-C4DB-947A982F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9B461-E0E2-7B5C-F14A-EA8AEBD7F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D3CDA-102D-41C1-295E-91E00D3F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C5F96-FDF5-35F6-51BD-7F9F9C44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464F6-036F-BEBD-89CB-65EB9B2B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4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97FE4-67BD-04B2-676C-60CF8CFD0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C6489-600C-914C-114F-873556E17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BE096-9578-B004-4F7C-DA287242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80067-CF72-C973-29F8-25376667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0B34F-2C21-9EA6-96B5-24E6D78D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0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8843-CCF9-2D83-1776-350AD5B4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39DA2-8732-7BE5-95D8-B51CD72A4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5342-A4C8-6110-827A-D39DBF9C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6CD0F-8A9C-6CFB-5FE9-8BFCAD48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AA2C1-40D2-164C-46B1-82ECECB1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1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5561-F25E-F6B4-BD7F-77C0B9D7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D5E1F-F861-36DD-D1E1-473661EFC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69029-038F-FB17-435B-42E67EAD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505AE-F28D-4D1C-FFD3-FA40E845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65B20-FF7D-907C-2907-CA282F9C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58FF-F982-E54B-8893-64E9861E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A34D-027C-49A6-61FF-3C7AF48EE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3FF6A-D1D9-F339-4BF8-D56D27B23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1F80A-7478-DC66-5972-E8549C1A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BDB05-2A0D-BD8F-3679-EA0A636B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D7588-BC25-0679-F8E4-BFDE04E4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8681-7E7B-F306-5619-11E9FD0D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7A40D-D854-BBB8-19FB-9B79F0FD9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B3A1B-F648-9EE8-1D2A-AEC87C570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9AF1B-81C1-6BD4-ACA1-C5FC91602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C8BFF-95CA-2F17-BF8E-996FAACC1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4ABCD-C811-32CF-408F-639BA5C1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7D1F1-9B6E-7DAF-D945-AB365D1C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6639B-20BA-34AF-530F-ACCD543E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3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66E3-44E1-7E3E-6715-3A1B1B61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3D2F7-D39B-E2D6-F78D-E2F5DD604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BC705-9F7B-44D5-1DDD-E92BFD24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1B5C4-E2D4-D688-C4BB-71784F71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1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B1EEA-808C-20AA-8375-4107AF2C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661DB-307F-B8F9-7B0E-6AF3DCE0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748EA-D715-9ACB-96E5-CE374ABD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6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A1E1-2F50-6580-A1DF-776462E2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A179C-A2FD-9241-C6E1-F50931ED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68DDA-69A6-7495-CD53-66AFFBA8A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57717-D9AC-F66B-16B7-43FD0568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5F6C3-80F3-9239-3A97-CC572F72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2D1B8-06E2-F62E-2C10-AAF7D68A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6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9429-EC73-0834-8B93-A9C6854A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2DE5F-261E-0FFC-DD89-908AE13A0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5E4AA-6467-F4A7-10FC-DDD4AB365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ED326-B459-02E9-0E89-A0C4027D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43BD-354E-3C8F-E687-9A2E40BE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4E1FF-0E2D-D0F4-676B-E432699D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5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D4E38-C05C-1B58-7448-ED0C03CA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FAC-D7EB-B98E-F8D5-AB4D25DF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33F74-9B19-943E-CFE6-FBED54EFE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D656-3CB0-4984-AA09-227E52A735B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6C8D4-0ADD-0ECE-414A-46ED8A262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AF3C1-AEC2-5648-1E16-17D28BF27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56BE2-7CC9-44AD-866A-D87FB917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4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39D4-9D42-583E-BCD0-11ABBB68C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Northville Public Library RFP</a:t>
            </a:r>
            <a:br>
              <a:rPr lang="en-US" dirty="0"/>
            </a:br>
            <a:r>
              <a:rPr lang="en-US"/>
              <a:t>Supplemental Material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9F725-47E6-263A-F334-CF1A63AC1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676" y="3509963"/>
            <a:ext cx="50768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1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window&#10;&#10;Description automatically generated with medium confidence">
            <a:extLst>
              <a:ext uri="{FF2B5EF4-FFF2-40B4-BE49-F238E27FC236}">
                <a16:creationId xmlns:a16="http://schemas.microsoft.com/office/drawing/2014/main" id="{B992AA6E-8C20-3392-0B68-C31BB6072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or with a fire extinguisher&#10;&#10;Description automatically generated">
            <a:extLst>
              <a:ext uri="{FF2B5EF4-FFF2-40B4-BE49-F238E27FC236}">
                <a16:creationId xmlns:a16="http://schemas.microsoft.com/office/drawing/2014/main" id="{269A916D-3666-CF55-8D1A-3DF66F3DC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5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or to a building&#10;&#10;Description automatically generated">
            <a:extLst>
              <a:ext uri="{FF2B5EF4-FFF2-40B4-BE49-F238E27FC236}">
                <a16:creationId xmlns:a16="http://schemas.microsoft.com/office/drawing/2014/main" id="{D34B712E-F792-2700-9F3B-02190F84E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wall with red lines&#10;&#10;Description automatically generated">
            <a:extLst>
              <a:ext uri="{FF2B5EF4-FFF2-40B4-BE49-F238E27FC236}">
                <a16:creationId xmlns:a16="http://schemas.microsoft.com/office/drawing/2014/main" id="{BE17F625-AFA4-F582-9857-5CFEF94B1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6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wall&#10;&#10;Description automatically generated">
            <a:extLst>
              <a:ext uri="{FF2B5EF4-FFF2-40B4-BE49-F238E27FC236}">
                <a16:creationId xmlns:a16="http://schemas.microsoft.com/office/drawing/2014/main" id="{ED323BF1-5B85-5DDF-00A4-292D14AB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9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iling with a light fixture and a wood beam&#10;&#10;Description automatically generated">
            <a:extLst>
              <a:ext uri="{FF2B5EF4-FFF2-40B4-BE49-F238E27FC236}">
                <a16:creationId xmlns:a16="http://schemas.microsoft.com/office/drawing/2014/main" id="{FFC192A9-C2D7-BD12-5045-64E64ECD0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7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iling with a light on the ceiling&#10;&#10;Description automatically generated">
            <a:extLst>
              <a:ext uri="{FF2B5EF4-FFF2-40B4-BE49-F238E27FC236}">
                <a16:creationId xmlns:a16="http://schemas.microsoft.com/office/drawing/2014/main" id="{2521DE97-5691-08FA-79DC-51F894669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4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Northville Public Library RFP Supplemental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Northville Public Library RFP Supplemental material</dc:title>
  <dc:creator>Cole, Richard W (HEALTH)</dc:creator>
  <cp:lastModifiedBy>Burnett,Michael</cp:lastModifiedBy>
  <cp:revision>2</cp:revision>
  <dcterms:created xsi:type="dcterms:W3CDTF">2023-12-28T21:19:25Z</dcterms:created>
  <dcterms:modified xsi:type="dcterms:W3CDTF">2024-02-28T15:01:06Z</dcterms:modified>
</cp:coreProperties>
</file>